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</p:sldIdLst>
  <p:sldSz cx="9144000" cy="6858000" type="screen4x3"/>
  <p:notesSz cx="6797675" cy="987425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  <a:srgbClr val="99FFCC"/>
    <a:srgbClr val="CCECFF"/>
    <a:srgbClr val="CCFF99"/>
    <a:srgbClr val="CCFFCC"/>
    <a:srgbClr val="66FF66"/>
    <a:srgbClr val="FF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72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742DB-CC41-4C5D-AA10-5D495F5D0FF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16490-7A47-4F2A-A633-91460D62E7B3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B2524-EBC1-4E3B-B37A-514F5EFE1AA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D4E48A-F359-4868-8953-2CA1CAC2C1C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218C2-A8C8-4E7F-A47B-6CF6C4C0354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2BAB6B-EFD0-44DB-99B1-BD940EA3872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9D6CA-D0BA-463B-875E-5CA38ABAD2D2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C67C3B-8FE3-484D-A580-B973CCA9000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89C901-8C80-44B7-A486-35BF81CCDC2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0820EE-5300-4A4C-831A-83AC3A89513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51005F-0ACA-48B5-A551-441201F1009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tel, utklipp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utklipp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B794462-153D-4535-A87E-00006E99BC0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BC5B623-51DA-4CEE-8A6D-A098D9115209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Text Box 72"/>
          <p:cNvSpPr txBox="1">
            <a:spLocks noChangeArrowheads="1"/>
          </p:cNvSpPr>
          <p:nvPr/>
        </p:nvSpPr>
        <p:spPr bwMode="auto">
          <a:xfrm>
            <a:off x="609600" y="0"/>
            <a:ext cx="754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    </a:t>
            </a:r>
          </a:p>
        </p:txBody>
      </p:sp>
      <p:sp>
        <p:nvSpPr>
          <p:cNvPr id="2055" name="Oval 7"/>
          <p:cNvSpPr>
            <a:spLocks noChangeArrowheads="1"/>
          </p:cNvSpPr>
          <p:nvPr/>
        </p:nvSpPr>
        <p:spPr bwMode="auto">
          <a:xfrm>
            <a:off x="1187450" y="692150"/>
            <a:ext cx="7010400" cy="5867400"/>
          </a:xfrm>
          <a:prstGeom prst="ellipse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5076825" y="5445125"/>
            <a:ext cx="2362200" cy="360363"/>
          </a:xfrm>
          <a:prstGeom prst="rect">
            <a:avLst/>
          </a:prstGeom>
          <a:solidFill>
            <a:srgbClr val="99FFCC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nb-NO" sz="1400">
                <a:solidFill>
                  <a:srgbClr val="000000"/>
                </a:solidFill>
              </a:rPr>
              <a:t>Avdeling for kultur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857224" y="3071810"/>
            <a:ext cx="2670175" cy="530225"/>
          </a:xfrm>
          <a:prstGeom prst="rect">
            <a:avLst/>
          </a:prstGeom>
          <a:solidFill>
            <a:srgbClr val="CCFF99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969696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nb-NO" sz="1400" dirty="0">
                <a:solidFill>
                  <a:srgbClr val="000000"/>
                </a:solidFill>
              </a:rPr>
              <a:t>Avdeling for kommunaltekniske tjenester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116013" y="4437063"/>
            <a:ext cx="2592387" cy="317500"/>
          </a:xfrm>
          <a:prstGeom prst="rect">
            <a:avLst/>
          </a:prstGeom>
          <a:solidFill>
            <a:srgbClr val="FFFF89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969696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nb-NO" sz="1400">
                <a:solidFill>
                  <a:srgbClr val="000000"/>
                </a:solidFill>
              </a:rPr>
              <a:t>Avdeling for skole og barnehage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5857884" y="3071810"/>
            <a:ext cx="2520950" cy="381000"/>
          </a:xfrm>
          <a:prstGeom prst="rect">
            <a:avLst/>
          </a:prstGeom>
          <a:solidFill>
            <a:srgbClr val="FFFF99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969696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spcBef>
                <a:spcPct val="55000"/>
              </a:spcBef>
              <a:spcAft>
                <a:spcPct val="40000"/>
              </a:spcAft>
            </a:pPr>
            <a:r>
              <a:rPr lang="nb-NO" sz="1400">
                <a:solidFill>
                  <a:srgbClr val="000000"/>
                </a:solidFill>
              </a:rPr>
              <a:t>Avdeling for bistand og omsorg</a:t>
            </a:r>
            <a:endParaRPr lang="nb-NO" sz="1200">
              <a:solidFill>
                <a:srgbClr val="000000"/>
              </a:solidFill>
            </a:endParaRPr>
          </a:p>
        </p:txBody>
      </p:sp>
      <p:sp>
        <p:nvSpPr>
          <p:cNvPr id="2085" name="Text Box 37"/>
          <p:cNvSpPr txBox="1">
            <a:spLocks noChangeArrowheads="1"/>
          </p:cNvSpPr>
          <p:nvPr/>
        </p:nvSpPr>
        <p:spPr bwMode="auto">
          <a:xfrm>
            <a:off x="1714480" y="5429264"/>
            <a:ext cx="2438400" cy="307777"/>
          </a:xfrm>
          <a:prstGeom prst="rect">
            <a:avLst/>
          </a:prstGeom>
          <a:solidFill>
            <a:srgbClr val="FFFFCC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969696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nb-NO" sz="1400" dirty="0" smtClean="0">
                <a:solidFill>
                  <a:srgbClr val="000000"/>
                </a:solidFill>
              </a:rPr>
              <a:t>NAV – sosiale tjenester</a:t>
            </a:r>
            <a:endParaRPr lang="nb-NO" sz="1400" dirty="0">
              <a:solidFill>
                <a:srgbClr val="000000"/>
              </a:solidFill>
            </a:endParaRPr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5143504" y="1714488"/>
            <a:ext cx="2514600" cy="523220"/>
          </a:xfrm>
          <a:prstGeom prst="rect">
            <a:avLst/>
          </a:prstGeom>
          <a:solidFill>
            <a:srgbClr val="FFFFCC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969696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nb-NO" sz="1400" dirty="0">
                <a:solidFill>
                  <a:srgbClr val="000000"/>
                </a:solidFill>
              </a:rPr>
              <a:t>Avdeling for </a:t>
            </a:r>
            <a:r>
              <a:rPr lang="nb-NO" sz="1400" dirty="0" smtClean="0">
                <a:solidFill>
                  <a:srgbClr val="000000"/>
                </a:solidFill>
              </a:rPr>
              <a:t>informasjon, økonomi og IKT</a:t>
            </a:r>
            <a:endParaRPr lang="nb-NO" sz="1200" dirty="0">
              <a:solidFill>
                <a:srgbClr val="000000"/>
              </a:solidFill>
            </a:endParaRPr>
          </a:p>
        </p:txBody>
      </p:sp>
      <p:sp>
        <p:nvSpPr>
          <p:cNvPr id="2124" name="Oval 76"/>
          <p:cNvSpPr>
            <a:spLocks noChangeArrowheads="1"/>
          </p:cNvSpPr>
          <p:nvPr/>
        </p:nvSpPr>
        <p:spPr bwMode="auto">
          <a:xfrm>
            <a:off x="3995738" y="2997200"/>
            <a:ext cx="1447800" cy="1371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800" b="1" dirty="0">
                <a:solidFill>
                  <a:schemeClr val="accent2"/>
                </a:solidFill>
              </a:rPr>
              <a:t>Rådmannen</a:t>
            </a:r>
            <a:r>
              <a:rPr lang="nb-NO" sz="1600" dirty="0"/>
              <a:t/>
            </a:r>
            <a:br>
              <a:rPr lang="nb-NO" sz="1600" dirty="0"/>
            </a:br>
            <a:r>
              <a:rPr lang="nb-NO" sz="1400" dirty="0" smtClean="0"/>
              <a:t>Strategi og</a:t>
            </a:r>
            <a:br>
              <a:rPr lang="nb-NO" sz="1400" dirty="0" smtClean="0"/>
            </a:br>
            <a:r>
              <a:rPr lang="nb-NO" sz="1400" dirty="0" smtClean="0"/>
              <a:t> personal</a:t>
            </a:r>
            <a:endParaRPr lang="nb-NO" sz="1200" dirty="0"/>
          </a:p>
        </p:txBody>
      </p:sp>
      <p:sp>
        <p:nvSpPr>
          <p:cNvPr id="2128" name="Text Box 80"/>
          <p:cNvSpPr txBox="1">
            <a:spLocks noChangeArrowheads="1"/>
          </p:cNvSpPr>
          <p:nvPr/>
        </p:nvSpPr>
        <p:spPr bwMode="auto">
          <a:xfrm>
            <a:off x="5651500" y="4292600"/>
            <a:ext cx="2438400" cy="530225"/>
          </a:xfrm>
          <a:prstGeom prst="rect">
            <a:avLst/>
          </a:prstGeom>
          <a:solidFill>
            <a:srgbClr val="CCFF99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969696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nb-NO" sz="1400">
                <a:solidFill>
                  <a:srgbClr val="000000"/>
                </a:solidFill>
              </a:rPr>
              <a:t>Avdeling for helse og </a:t>
            </a:r>
            <a:br>
              <a:rPr lang="nb-NO" sz="1400">
                <a:solidFill>
                  <a:srgbClr val="000000"/>
                </a:solidFill>
              </a:rPr>
            </a:br>
            <a:r>
              <a:rPr lang="nb-NO" sz="1400">
                <a:solidFill>
                  <a:srgbClr val="000000"/>
                </a:solidFill>
              </a:rPr>
              <a:t>rehabilitering</a:t>
            </a:r>
          </a:p>
        </p:txBody>
      </p:sp>
      <p:sp>
        <p:nvSpPr>
          <p:cNvPr id="2140" name="Rectangle 92"/>
          <p:cNvSpPr>
            <a:spLocks noChangeArrowheads="1"/>
          </p:cNvSpPr>
          <p:nvPr/>
        </p:nvSpPr>
        <p:spPr bwMode="auto">
          <a:xfrm>
            <a:off x="1714480" y="1785926"/>
            <a:ext cx="2447925" cy="4318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nb-NO" sz="1400" dirty="0"/>
              <a:t>Avdeling for plan og natur</a:t>
            </a:r>
            <a:endParaRPr lang="nb-NO" dirty="0"/>
          </a:p>
        </p:txBody>
      </p:sp>
      <p:sp>
        <p:nvSpPr>
          <p:cNvPr id="2170" name="Line 122"/>
          <p:cNvSpPr>
            <a:spLocks noChangeShapeType="1"/>
          </p:cNvSpPr>
          <p:nvPr/>
        </p:nvSpPr>
        <p:spPr bwMode="auto">
          <a:xfrm>
            <a:off x="3143240" y="2214554"/>
            <a:ext cx="1068398" cy="99854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171" name="Line 123"/>
          <p:cNvSpPr>
            <a:spLocks noChangeShapeType="1"/>
          </p:cNvSpPr>
          <p:nvPr/>
        </p:nvSpPr>
        <p:spPr bwMode="auto">
          <a:xfrm flipH="1">
            <a:off x="5286379" y="2285992"/>
            <a:ext cx="857255" cy="9286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172" name="Line 124"/>
          <p:cNvSpPr>
            <a:spLocks noChangeShapeType="1"/>
          </p:cNvSpPr>
          <p:nvPr/>
        </p:nvSpPr>
        <p:spPr bwMode="auto">
          <a:xfrm>
            <a:off x="3571868" y="3357562"/>
            <a:ext cx="42387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173" name="Line 125"/>
          <p:cNvSpPr>
            <a:spLocks noChangeShapeType="1"/>
          </p:cNvSpPr>
          <p:nvPr/>
        </p:nvSpPr>
        <p:spPr bwMode="auto">
          <a:xfrm flipH="1">
            <a:off x="5435600" y="3357563"/>
            <a:ext cx="4318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174" name="Line 126"/>
          <p:cNvSpPr>
            <a:spLocks noChangeShapeType="1"/>
          </p:cNvSpPr>
          <p:nvPr/>
        </p:nvSpPr>
        <p:spPr bwMode="auto">
          <a:xfrm flipV="1">
            <a:off x="3203575" y="4076700"/>
            <a:ext cx="9366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175" name="Line 127"/>
          <p:cNvSpPr>
            <a:spLocks noChangeShapeType="1"/>
          </p:cNvSpPr>
          <p:nvPr/>
        </p:nvSpPr>
        <p:spPr bwMode="auto">
          <a:xfrm flipH="1" flipV="1">
            <a:off x="5364163" y="4005263"/>
            <a:ext cx="720725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176" name="Line 128"/>
          <p:cNvSpPr>
            <a:spLocks noChangeShapeType="1"/>
          </p:cNvSpPr>
          <p:nvPr/>
        </p:nvSpPr>
        <p:spPr bwMode="auto">
          <a:xfrm flipV="1">
            <a:off x="3428992" y="4365624"/>
            <a:ext cx="1071571" cy="10636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177" name="Line 129"/>
          <p:cNvSpPr>
            <a:spLocks noChangeShapeType="1"/>
          </p:cNvSpPr>
          <p:nvPr/>
        </p:nvSpPr>
        <p:spPr bwMode="auto">
          <a:xfrm flipH="1" flipV="1">
            <a:off x="5003800" y="4365625"/>
            <a:ext cx="64770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 utforming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2289</TotalTime>
  <Words>39</Words>
  <Application>Microsoft Office PowerPoint</Application>
  <PresentationFormat>Skjermfremvisning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2" baseType="lpstr">
      <vt:lpstr>Standard utforming</vt:lpstr>
      <vt:lpstr>PowerPoint-presentasjon</vt:lpstr>
    </vt:vector>
  </TitlesOfParts>
  <Company>Steinkjer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 lysbildetittel</dc:title>
  <dc:creator>Steinkjer kommune</dc:creator>
  <cp:lastModifiedBy>Lillian Høisæther</cp:lastModifiedBy>
  <cp:revision>43</cp:revision>
  <cp:lastPrinted>2005-01-27T11:23:24Z</cp:lastPrinted>
  <dcterms:created xsi:type="dcterms:W3CDTF">2002-02-05T09:38:18Z</dcterms:created>
  <dcterms:modified xsi:type="dcterms:W3CDTF">2015-03-05T09:17:43Z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C:\IKT-info</vt:lpwstr>
  </property>
</Properties>
</file>